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  <a:srgbClr val="FBEFFB"/>
    <a:srgbClr val="E7E6E6"/>
    <a:srgbClr val="ED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6"/>
  </p:normalViewPr>
  <p:slideViewPr>
    <p:cSldViewPr snapToGrid="0">
      <p:cViewPr>
        <p:scale>
          <a:sx n="100" d="100"/>
          <a:sy n="100" d="100"/>
        </p:scale>
        <p:origin x="10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e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A3EBF-13C6-B0D8-92A1-FFCD3B640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94F0DD-F426-9402-DE7C-F9358869B9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B0A77-30F4-FFDF-A97C-E0B3D6DE6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3A711-8854-CC08-EFA8-AE592FB8B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BA7FF-CC94-D509-2B09-4585C5DC1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55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28C3E-55D8-4B63-C4AD-E31FE0706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EA63C-979B-20D5-E5DD-DFD9538E4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51011-324B-1249-1EAE-FD28A2F6B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02B0F-AD6C-2FBB-E433-E24FF2493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E1456-E7FF-8EF4-4233-90E0CD5C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238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B5E2EE-95DD-E6E9-E954-D240E921D5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452E08-C19B-19D2-FFAB-25E62001E7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9FC86-853E-07D7-4A6D-87660E1D2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7BF57-73D0-2DE8-04D9-58989EE9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36FA5-4D5E-38DE-B039-B2179E7D4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88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6B7AD-86F7-E45E-15BA-AA4B0171F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5EE2D-6A9E-ADFF-8F76-0764B0948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1EBAD-6057-98D4-DFE9-3C2B0B0F9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4471B-DED6-4C90-8824-D940389FB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AF6F8-BB1C-D9DD-3EB7-936BBCE0C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710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1A072-2F13-871E-8A0C-726DD4F7E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1AF17F-5B50-BD61-F9F0-BB892B7D4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471D5-FD6B-C1B2-792A-D4802E1B2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E30F9-F75B-B767-2270-4B9C546FF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7A748-E610-F836-4E70-DA6E85794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78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4F38-8CFB-281A-9C2F-E65F41845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9F2D6-00B0-E08B-AE8D-BB54333C7A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527A9-E74B-7DD0-B2ED-DF2CE637AE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729EA-44F0-EA18-B24F-59C68D15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706ABB-E9DB-75E6-56AC-9D3DBEA49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05DD5A-BB9A-6EB9-B1BF-9EE445D5F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61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7D61-C479-EFBF-B44A-6DCA1D1F6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342DF-CD37-4C49-8D00-9E5A7C52C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3F55D-193E-2DF9-51AB-A99D534E4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CCE540-BE00-16A0-8599-C3F5EE3EDE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60A20-2A5B-99ED-18A2-F10FC698BA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E166B8-DE49-4D43-4257-4277D897B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50354E-7E55-FEFA-E819-284042AA7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F4D7C6-82FF-EAF8-2E6B-EA6E297F6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4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B369C-80DE-AF38-E3C0-311CE9E0C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BC1336-64CB-1979-7905-8FA197A31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BCE9D0-9AE2-CC39-4C8D-5D472D11D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DB8F7-7D90-DD00-20C1-7CA311D37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123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229FBF-02C5-D6AF-9DFB-996A92E2B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12A1C1-0BE1-C1AE-359C-751D0347E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FF0F16-9E74-8A18-5306-CF432A830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9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88A29-70DF-0F2C-B59C-D52F765C5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D8713-0B99-9A83-C65A-1904A634F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1E51B1-A1BA-94C5-46C5-CD5583ABB3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E6F5B-EAC6-5144-AA82-9B52CBAE1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34871-CF6D-A69D-A553-34A13EA42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EE4274-E702-24EB-9023-9FCCDEE5F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36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7D9BD-1988-6435-BB6F-C6D237CAB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40A4ED-05BE-A8F6-18C0-301EB4988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2C915-6228-D43B-6482-7A1F36BC9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729FBF-EB95-028A-E866-6A77C4334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CCE25-F2ED-420E-BE1E-8EB4A9937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5B196-28BC-F248-3B21-DBC4FBF8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899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4C5AE-4F3C-7AC2-C628-D594DA6E9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753178-4D4B-D557-79AE-7A5BCFFC9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42F34-672C-4AAF-2B38-765BB013D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9BCFD3-DE1A-3A4B-A9F6-73F8A67DD0C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1F89E-BA65-E21F-5F37-A03B165560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D3768-10EA-DF2B-2672-3845CAB00A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C07B1-BA30-8E48-BD39-152B3AD4A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88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rduino UNO REV3 [A000066] : Amazon.ca: Electronics">
            <a:extLst>
              <a:ext uri="{FF2B5EF4-FFF2-40B4-BE49-F238E27FC236}">
                <a16:creationId xmlns:a16="http://schemas.microsoft.com/office/drawing/2014/main" id="{285F3D1B-BE41-6B98-FB46-44AA3E21B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96428"/>
            <a:ext cx="5294716" cy="3865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electronics, text, electronic engineering, battery&#10;&#10;Description automatically generated">
            <a:extLst>
              <a:ext uri="{FF2B5EF4-FFF2-40B4-BE49-F238E27FC236}">
                <a16:creationId xmlns:a16="http://schemas.microsoft.com/office/drawing/2014/main" id="{89616B51-5063-89AA-4616-2DAEC8F1B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324351"/>
            <a:ext cx="5294715" cy="420929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2C2464D-C807-4FD7-1801-1D87352AE13B}"/>
              </a:ext>
            </a:extLst>
          </p:cNvPr>
          <p:cNvSpPr/>
          <p:nvPr/>
        </p:nvSpPr>
        <p:spPr>
          <a:xfrm>
            <a:off x="7940842" y="1324351"/>
            <a:ext cx="336884" cy="1202281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597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E3925C-1C27-20F8-6EC3-223E029FE66B}"/>
              </a:ext>
            </a:extLst>
          </p:cNvPr>
          <p:cNvSpPr txBox="1"/>
          <p:nvPr/>
        </p:nvSpPr>
        <p:spPr>
          <a:xfrm rot="20168785">
            <a:off x="1479884" y="91440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6CAF02-D97B-50D1-504A-F9E3D3FC022F}"/>
              </a:ext>
            </a:extLst>
          </p:cNvPr>
          <p:cNvSpPr txBox="1"/>
          <p:nvPr/>
        </p:nvSpPr>
        <p:spPr>
          <a:xfrm rot="20168785">
            <a:off x="2240479" y="9144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B42894-A126-BAC3-E160-E598518D02BD}"/>
              </a:ext>
            </a:extLst>
          </p:cNvPr>
          <p:cNvSpPr txBox="1"/>
          <p:nvPr/>
        </p:nvSpPr>
        <p:spPr>
          <a:xfrm rot="20168785">
            <a:off x="3001074" y="91440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C664D4-A570-9B7A-F4D8-C8D60E7BF0FF}"/>
              </a:ext>
            </a:extLst>
          </p:cNvPr>
          <p:cNvSpPr txBox="1"/>
          <p:nvPr/>
        </p:nvSpPr>
        <p:spPr>
          <a:xfrm rot="20168785">
            <a:off x="3761666" y="91439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DD6E2A-77B0-A8ED-D348-42181ABC4392}"/>
              </a:ext>
            </a:extLst>
          </p:cNvPr>
          <p:cNvSpPr txBox="1"/>
          <p:nvPr/>
        </p:nvSpPr>
        <p:spPr>
          <a:xfrm rot="20168785">
            <a:off x="4522264" y="91439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DBC74-A870-33D3-D31C-B5226E0DE236}"/>
              </a:ext>
            </a:extLst>
          </p:cNvPr>
          <p:cNvSpPr txBox="1"/>
          <p:nvPr/>
        </p:nvSpPr>
        <p:spPr>
          <a:xfrm rot="20168785">
            <a:off x="5282853" y="91439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28D3C-4145-15B2-128C-0A44AE319BDC}"/>
              </a:ext>
            </a:extLst>
          </p:cNvPr>
          <p:cNvSpPr txBox="1"/>
          <p:nvPr/>
        </p:nvSpPr>
        <p:spPr>
          <a:xfrm rot="20168785">
            <a:off x="6043441" y="91439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C11A5-7DC3-0E98-230E-F71F9BC4EC6F}"/>
              </a:ext>
            </a:extLst>
          </p:cNvPr>
          <p:cNvSpPr txBox="1"/>
          <p:nvPr/>
        </p:nvSpPr>
        <p:spPr>
          <a:xfrm rot="20168785">
            <a:off x="6893672" y="91439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0E83D2-97EA-9CA5-8A84-78A95808F7CC}"/>
              </a:ext>
            </a:extLst>
          </p:cNvPr>
          <p:cNvSpPr txBox="1"/>
          <p:nvPr/>
        </p:nvSpPr>
        <p:spPr>
          <a:xfrm rot="20168785">
            <a:off x="7564617" y="91439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E934CD-AE03-5468-D9C0-DBD7804B1D51}"/>
              </a:ext>
            </a:extLst>
          </p:cNvPr>
          <p:cNvSpPr txBox="1"/>
          <p:nvPr/>
        </p:nvSpPr>
        <p:spPr>
          <a:xfrm rot="20168785">
            <a:off x="8235562" y="91439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FA381-1004-9BF6-65A4-1B220B54FA94}"/>
              </a:ext>
            </a:extLst>
          </p:cNvPr>
          <p:cNvSpPr txBox="1"/>
          <p:nvPr/>
        </p:nvSpPr>
        <p:spPr>
          <a:xfrm rot="20168785">
            <a:off x="8795137" y="91438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278CBE-3CD9-BF0A-2E72-D7137D85021B}"/>
              </a:ext>
            </a:extLst>
          </p:cNvPr>
          <p:cNvSpPr txBox="1"/>
          <p:nvPr/>
        </p:nvSpPr>
        <p:spPr>
          <a:xfrm rot="20168785">
            <a:off x="9466082" y="91438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98A165-FDF4-EA94-4216-DCE6F431F738}"/>
              </a:ext>
            </a:extLst>
          </p:cNvPr>
          <p:cNvSpPr txBox="1"/>
          <p:nvPr/>
        </p:nvSpPr>
        <p:spPr>
          <a:xfrm rot="20168785">
            <a:off x="1479884" y="152245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F2FBC9-692A-1902-1493-1B7833CCB2A6}"/>
              </a:ext>
            </a:extLst>
          </p:cNvPr>
          <p:cNvSpPr txBox="1"/>
          <p:nvPr/>
        </p:nvSpPr>
        <p:spPr>
          <a:xfrm rot="20168785">
            <a:off x="2240479" y="152245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30F19FA-9C3A-4E3D-21D4-51C91C42095D}"/>
              </a:ext>
            </a:extLst>
          </p:cNvPr>
          <p:cNvSpPr txBox="1"/>
          <p:nvPr/>
        </p:nvSpPr>
        <p:spPr>
          <a:xfrm rot="20168785">
            <a:off x="3001074" y="152245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39582CC-75E9-4272-16C2-B6F3367CA150}"/>
              </a:ext>
            </a:extLst>
          </p:cNvPr>
          <p:cNvSpPr txBox="1"/>
          <p:nvPr/>
        </p:nvSpPr>
        <p:spPr>
          <a:xfrm rot="20168785">
            <a:off x="3761666" y="152245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ECCA633-CE06-BE05-4F0D-7895FAC55E3F}"/>
              </a:ext>
            </a:extLst>
          </p:cNvPr>
          <p:cNvSpPr txBox="1"/>
          <p:nvPr/>
        </p:nvSpPr>
        <p:spPr>
          <a:xfrm rot="20168785">
            <a:off x="4522264" y="152245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A94F98E-FA9F-81AD-76D3-25E76A52207B}"/>
              </a:ext>
            </a:extLst>
          </p:cNvPr>
          <p:cNvSpPr txBox="1"/>
          <p:nvPr/>
        </p:nvSpPr>
        <p:spPr>
          <a:xfrm rot="20168785">
            <a:off x="5282853" y="152245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47015A-2C8A-DFAB-92D8-C5DDD22A09F6}"/>
              </a:ext>
            </a:extLst>
          </p:cNvPr>
          <p:cNvSpPr txBox="1"/>
          <p:nvPr/>
        </p:nvSpPr>
        <p:spPr>
          <a:xfrm rot="20168785">
            <a:off x="6043441" y="152244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989A60-12AD-D320-442E-CA0879176535}"/>
              </a:ext>
            </a:extLst>
          </p:cNvPr>
          <p:cNvSpPr txBox="1"/>
          <p:nvPr/>
        </p:nvSpPr>
        <p:spPr>
          <a:xfrm rot="20168785">
            <a:off x="6893672" y="152244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CF38414-1611-5A3D-B56E-B99D72B6DCF4}"/>
              </a:ext>
            </a:extLst>
          </p:cNvPr>
          <p:cNvSpPr txBox="1"/>
          <p:nvPr/>
        </p:nvSpPr>
        <p:spPr>
          <a:xfrm rot="20168785">
            <a:off x="7564617" y="152244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8B9A564-69D5-3045-1F91-71C2617CF389}"/>
              </a:ext>
            </a:extLst>
          </p:cNvPr>
          <p:cNvSpPr txBox="1"/>
          <p:nvPr/>
        </p:nvSpPr>
        <p:spPr>
          <a:xfrm rot="20168785">
            <a:off x="8235562" y="152244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1B48556-DD1A-E9BE-7B23-FE4652E3CFBA}"/>
              </a:ext>
            </a:extLst>
          </p:cNvPr>
          <p:cNvSpPr txBox="1"/>
          <p:nvPr/>
        </p:nvSpPr>
        <p:spPr>
          <a:xfrm rot="20168785">
            <a:off x="8795137" y="152244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C93788D-79BF-1266-AE1C-938D4DD8ED31}"/>
              </a:ext>
            </a:extLst>
          </p:cNvPr>
          <p:cNvSpPr txBox="1"/>
          <p:nvPr/>
        </p:nvSpPr>
        <p:spPr>
          <a:xfrm rot="20168785">
            <a:off x="9466082" y="152244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8248792-CEA5-CBFF-89E1-24372DDE356C}"/>
              </a:ext>
            </a:extLst>
          </p:cNvPr>
          <p:cNvSpPr txBox="1"/>
          <p:nvPr/>
        </p:nvSpPr>
        <p:spPr>
          <a:xfrm rot="20168785">
            <a:off x="1479885" y="213051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58B6852-7BBF-7324-4286-6C975FDCE452}"/>
              </a:ext>
            </a:extLst>
          </p:cNvPr>
          <p:cNvSpPr txBox="1"/>
          <p:nvPr/>
        </p:nvSpPr>
        <p:spPr>
          <a:xfrm rot="20168785">
            <a:off x="2240480" y="213051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156B12C-2ACF-2FCA-A228-78CF36862485}"/>
              </a:ext>
            </a:extLst>
          </p:cNvPr>
          <p:cNvSpPr txBox="1"/>
          <p:nvPr/>
        </p:nvSpPr>
        <p:spPr>
          <a:xfrm rot="20168785">
            <a:off x="3001075" y="213051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3E55074-1F06-C10C-83FE-CA706071D92C}"/>
              </a:ext>
            </a:extLst>
          </p:cNvPr>
          <p:cNvSpPr txBox="1"/>
          <p:nvPr/>
        </p:nvSpPr>
        <p:spPr>
          <a:xfrm rot="20168785">
            <a:off x="3761667" y="213050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173F8CB-72E2-ABF4-9AEA-5CAC5B2A93E9}"/>
              </a:ext>
            </a:extLst>
          </p:cNvPr>
          <p:cNvSpPr txBox="1"/>
          <p:nvPr/>
        </p:nvSpPr>
        <p:spPr>
          <a:xfrm rot="20168785">
            <a:off x="4522265" y="213050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C422D39-3CF9-5C20-C101-5860139EA6D8}"/>
              </a:ext>
            </a:extLst>
          </p:cNvPr>
          <p:cNvSpPr txBox="1"/>
          <p:nvPr/>
        </p:nvSpPr>
        <p:spPr>
          <a:xfrm rot="20168785">
            <a:off x="5282854" y="213050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ADE3DE2-9415-BCB8-0D9B-5C63DC175E43}"/>
              </a:ext>
            </a:extLst>
          </p:cNvPr>
          <p:cNvSpPr txBox="1"/>
          <p:nvPr/>
        </p:nvSpPr>
        <p:spPr>
          <a:xfrm rot="20168785">
            <a:off x="6043442" y="213050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3F76263-7C3C-B7F0-6054-D03F7878D465}"/>
              </a:ext>
            </a:extLst>
          </p:cNvPr>
          <p:cNvSpPr txBox="1"/>
          <p:nvPr/>
        </p:nvSpPr>
        <p:spPr>
          <a:xfrm rot="20168785">
            <a:off x="6893673" y="213050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86BFAE2-4033-0DD4-9F0A-FC0ACAFFFF8A}"/>
              </a:ext>
            </a:extLst>
          </p:cNvPr>
          <p:cNvSpPr txBox="1"/>
          <p:nvPr/>
        </p:nvSpPr>
        <p:spPr>
          <a:xfrm rot="20168785">
            <a:off x="7564618" y="21305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EA6A52D-8557-B89A-A5D7-3DCBD0ECE19A}"/>
              </a:ext>
            </a:extLst>
          </p:cNvPr>
          <p:cNvSpPr txBox="1"/>
          <p:nvPr/>
        </p:nvSpPr>
        <p:spPr>
          <a:xfrm rot="20168785">
            <a:off x="8235563" y="21305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61052B6-3EF4-B98B-36CE-85099709820F}"/>
              </a:ext>
            </a:extLst>
          </p:cNvPr>
          <p:cNvSpPr txBox="1"/>
          <p:nvPr/>
        </p:nvSpPr>
        <p:spPr>
          <a:xfrm rot="20168785">
            <a:off x="8795138" y="213050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D9AE2B3-7FC2-0DD5-23D4-708972E5D7C7}"/>
              </a:ext>
            </a:extLst>
          </p:cNvPr>
          <p:cNvSpPr txBox="1"/>
          <p:nvPr/>
        </p:nvSpPr>
        <p:spPr>
          <a:xfrm rot="20168785">
            <a:off x="9466083" y="213049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DDF81A-CD62-3E32-7471-AC830B20421B}"/>
              </a:ext>
            </a:extLst>
          </p:cNvPr>
          <p:cNvSpPr txBox="1"/>
          <p:nvPr/>
        </p:nvSpPr>
        <p:spPr>
          <a:xfrm rot="20168785">
            <a:off x="1479884" y="273856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4A37768-C5AA-AF7A-E26B-1444852E4582}"/>
              </a:ext>
            </a:extLst>
          </p:cNvPr>
          <p:cNvSpPr txBox="1"/>
          <p:nvPr/>
        </p:nvSpPr>
        <p:spPr>
          <a:xfrm rot="20168785">
            <a:off x="2240479" y="273856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CF86F1-F470-EDE8-BC3F-8A6A7354B8E5}"/>
              </a:ext>
            </a:extLst>
          </p:cNvPr>
          <p:cNvSpPr txBox="1"/>
          <p:nvPr/>
        </p:nvSpPr>
        <p:spPr>
          <a:xfrm rot="20168785">
            <a:off x="3001074" y="273856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069FA40-68FF-DF3F-55CA-8A81FED3671E}"/>
              </a:ext>
            </a:extLst>
          </p:cNvPr>
          <p:cNvSpPr txBox="1"/>
          <p:nvPr/>
        </p:nvSpPr>
        <p:spPr>
          <a:xfrm rot="20168785">
            <a:off x="3761666" y="273855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D70A685-242D-E885-B2B5-63A8DF51B1D3}"/>
              </a:ext>
            </a:extLst>
          </p:cNvPr>
          <p:cNvSpPr txBox="1"/>
          <p:nvPr/>
        </p:nvSpPr>
        <p:spPr>
          <a:xfrm rot="20168785">
            <a:off x="4522264" y="273855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1DF6B9B-0AD7-E389-E5FB-C7FCA52CC0C5}"/>
              </a:ext>
            </a:extLst>
          </p:cNvPr>
          <p:cNvSpPr txBox="1"/>
          <p:nvPr/>
        </p:nvSpPr>
        <p:spPr>
          <a:xfrm rot="20168785">
            <a:off x="5282853" y="273855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5853D6-855B-4FCF-2D32-2988CE3BB6AE}"/>
              </a:ext>
            </a:extLst>
          </p:cNvPr>
          <p:cNvSpPr txBox="1"/>
          <p:nvPr/>
        </p:nvSpPr>
        <p:spPr>
          <a:xfrm rot="20168785">
            <a:off x="6043441" y="273855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30F4BA2-5832-12E8-E2B1-B55713E9D9F0}"/>
              </a:ext>
            </a:extLst>
          </p:cNvPr>
          <p:cNvSpPr txBox="1"/>
          <p:nvPr/>
        </p:nvSpPr>
        <p:spPr>
          <a:xfrm rot="20168785">
            <a:off x="6893672" y="273855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CA5E728-35B4-313C-B9C2-4B88411D5536}"/>
              </a:ext>
            </a:extLst>
          </p:cNvPr>
          <p:cNvSpPr txBox="1"/>
          <p:nvPr/>
        </p:nvSpPr>
        <p:spPr>
          <a:xfrm rot="20168785">
            <a:off x="7564617" y="273855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4080B57-C98B-5946-7798-9D89FB6F7B67}"/>
              </a:ext>
            </a:extLst>
          </p:cNvPr>
          <p:cNvSpPr txBox="1"/>
          <p:nvPr/>
        </p:nvSpPr>
        <p:spPr>
          <a:xfrm rot="20168785">
            <a:off x="8235562" y="273855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088F884-86EB-897A-6AA8-6900E90DCFE2}"/>
              </a:ext>
            </a:extLst>
          </p:cNvPr>
          <p:cNvSpPr txBox="1"/>
          <p:nvPr/>
        </p:nvSpPr>
        <p:spPr>
          <a:xfrm rot="20168785">
            <a:off x="8795137" y="273854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654694A-6DAB-76B1-776E-60B1C637B1C2}"/>
              </a:ext>
            </a:extLst>
          </p:cNvPr>
          <p:cNvSpPr txBox="1"/>
          <p:nvPr/>
        </p:nvSpPr>
        <p:spPr>
          <a:xfrm rot="20168785">
            <a:off x="9466082" y="273854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235244B-B992-5BCD-6BFA-7AE7E994523E}"/>
              </a:ext>
            </a:extLst>
          </p:cNvPr>
          <p:cNvSpPr txBox="1"/>
          <p:nvPr/>
        </p:nvSpPr>
        <p:spPr>
          <a:xfrm rot="20168785">
            <a:off x="1479885" y="334660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4ABE89-0966-35E6-A844-BA4A1A5ED48F}"/>
              </a:ext>
            </a:extLst>
          </p:cNvPr>
          <p:cNvSpPr txBox="1"/>
          <p:nvPr/>
        </p:nvSpPr>
        <p:spPr>
          <a:xfrm rot="20168785">
            <a:off x="2240480" y="334660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F94E83C-65B2-0720-B733-909C46854A79}"/>
              </a:ext>
            </a:extLst>
          </p:cNvPr>
          <p:cNvSpPr txBox="1"/>
          <p:nvPr/>
        </p:nvSpPr>
        <p:spPr>
          <a:xfrm rot="20168785">
            <a:off x="3001075" y="334660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DFA2042-099E-7D48-7FBD-2AF675FA4ACA}"/>
              </a:ext>
            </a:extLst>
          </p:cNvPr>
          <p:cNvSpPr txBox="1"/>
          <p:nvPr/>
        </p:nvSpPr>
        <p:spPr>
          <a:xfrm rot="20168785">
            <a:off x="3761667" y="334659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13D3D49-2545-C6AF-B6E2-ECB1C72AD88E}"/>
              </a:ext>
            </a:extLst>
          </p:cNvPr>
          <p:cNvSpPr txBox="1"/>
          <p:nvPr/>
        </p:nvSpPr>
        <p:spPr>
          <a:xfrm rot="20168785">
            <a:off x="4522265" y="33466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8124EA7-022D-DC89-89F6-6DAF86A4A084}"/>
              </a:ext>
            </a:extLst>
          </p:cNvPr>
          <p:cNvSpPr txBox="1"/>
          <p:nvPr/>
        </p:nvSpPr>
        <p:spPr>
          <a:xfrm rot="20168785">
            <a:off x="5282854" y="334659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0198A78-4F05-6747-C88B-58C674737BFB}"/>
              </a:ext>
            </a:extLst>
          </p:cNvPr>
          <p:cNvSpPr txBox="1"/>
          <p:nvPr/>
        </p:nvSpPr>
        <p:spPr>
          <a:xfrm rot="20168785">
            <a:off x="6043442" y="334659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B39E538-C0D6-3629-950B-73C039ED8957}"/>
              </a:ext>
            </a:extLst>
          </p:cNvPr>
          <p:cNvSpPr txBox="1"/>
          <p:nvPr/>
        </p:nvSpPr>
        <p:spPr>
          <a:xfrm rot="20168785">
            <a:off x="6893673" y="334659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F5ABB07-BC4B-8B8C-5E64-B750F25F5950}"/>
              </a:ext>
            </a:extLst>
          </p:cNvPr>
          <p:cNvSpPr txBox="1"/>
          <p:nvPr/>
        </p:nvSpPr>
        <p:spPr>
          <a:xfrm rot="20168785">
            <a:off x="7564618" y="334659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658FA3A-AD21-56A3-CD08-2BFC74DBB3B9}"/>
              </a:ext>
            </a:extLst>
          </p:cNvPr>
          <p:cNvSpPr txBox="1"/>
          <p:nvPr/>
        </p:nvSpPr>
        <p:spPr>
          <a:xfrm rot="20168785">
            <a:off x="8235563" y="334659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13115AC-577B-28EC-4436-606B7A722689}"/>
              </a:ext>
            </a:extLst>
          </p:cNvPr>
          <p:cNvSpPr txBox="1"/>
          <p:nvPr/>
        </p:nvSpPr>
        <p:spPr>
          <a:xfrm rot="20168785">
            <a:off x="8795138" y="334659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3D9CBD5-1B0A-CF7C-162C-80D4B7B6FBAC}"/>
              </a:ext>
            </a:extLst>
          </p:cNvPr>
          <p:cNvSpPr txBox="1"/>
          <p:nvPr/>
        </p:nvSpPr>
        <p:spPr>
          <a:xfrm rot="20168785">
            <a:off x="9466083" y="334659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053FA1E-F857-DB95-D40F-AA3E6525734C}"/>
              </a:ext>
            </a:extLst>
          </p:cNvPr>
          <p:cNvSpPr txBox="1"/>
          <p:nvPr/>
        </p:nvSpPr>
        <p:spPr>
          <a:xfrm rot="20168785">
            <a:off x="1479883" y="395462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4226149-E7FF-9367-EAAF-7E8F119B412F}"/>
              </a:ext>
            </a:extLst>
          </p:cNvPr>
          <p:cNvSpPr txBox="1"/>
          <p:nvPr/>
        </p:nvSpPr>
        <p:spPr>
          <a:xfrm rot="20168785">
            <a:off x="2240478" y="395462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180D86B-99A1-1035-71FA-81A17572D403}"/>
              </a:ext>
            </a:extLst>
          </p:cNvPr>
          <p:cNvSpPr txBox="1"/>
          <p:nvPr/>
        </p:nvSpPr>
        <p:spPr>
          <a:xfrm rot="20168785">
            <a:off x="3001073" y="395462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D7EEE52-E634-F5AC-9399-1F57184B9602}"/>
              </a:ext>
            </a:extLst>
          </p:cNvPr>
          <p:cNvSpPr txBox="1"/>
          <p:nvPr/>
        </p:nvSpPr>
        <p:spPr>
          <a:xfrm rot="20168785">
            <a:off x="3761665" y="395461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988089A-D3AA-67C9-2E9E-28D13B6356E1}"/>
              </a:ext>
            </a:extLst>
          </p:cNvPr>
          <p:cNvSpPr txBox="1"/>
          <p:nvPr/>
        </p:nvSpPr>
        <p:spPr>
          <a:xfrm rot="20168785">
            <a:off x="4522263" y="395462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C846D8D-E6D8-896C-1EA8-EE40CBE9CF95}"/>
              </a:ext>
            </a:extLst>
          </p:cNvPr>
          <p:cNvSpPr txBox="1"/>
          <p:nvPr/>
        </p:nvSpPr>
        <p:spPr>
          <a:xfrm rot="20168785">
            <a:off x="5282852" y="395461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31D5996-6179-3ABA-E5E1-E023DD218882}"/>
              </a:ext>
            </a:extLst>
          </p:cNvPr>
          <p:cNvSpPr txBox="1"/>
          <p:nvPr/>
        </p:nvSpPr>
        <p:spPr>
          <a:xfrm rot="20168785">
            <a:off x="6043440" y="395461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8103B30-73CD-F000-11E2-15C92A377117}"/>
              </a:ext>
            </a:extLst>
          </p:cNvPr>
          <p:cNvSpPr txBox="1"/>
          <p:nvPr/>
        </p:nvSpPr>
        <p:spPr>
          <a:xfrm rot="20168785">
            <a:off x="6893671" y="395461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5A7EC89-71F7-A5D5-FFB0-624AB44B5152}"/>
              </a:ext>
            </a:extLst>
          </p:cNvPr>
          <p:cNvSpPr txBox="1"/>
          <p:nvPr/>
        </p:nvSpPr>
        <p:spPr>
          <a:xfrm rot="20168785">
            <a:off x="7564616" y="395461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AACB343-4488-4428-E400-65FFA0571831}"/>
              </a:ext>
            </a:extLst>
          </p:cNvPr>
          <p:cNvSpPr txBox="1"/>
          <p:nvPr/>
        </p:nvSpPr>
        <p:spPr>
          <a:xfrm rot="20168785">
            <a:off x="8235561" y="395461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225FE31-AA20-21D3-239A-2B36DF0416D6}"/>
              </a:ext>
            </a:extLst>
          </p:cNvPr>
          <p:cNvSpPr txBox="1"/>
          <p:nvPr/>
        </p:nvSpPr>
        <p:spPr>
          <a:xfrm rot="20168785">
            <a:off x="8795136" y="395461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2F61CD6-743D-C681-9FEA-F870E04AF7E0}"/>
              </a:ext>
            </a:extLst>
          </p:cNvPr>
          <p:cNvSpPr txBox="1"/>
          <p:nvPr/>
        </p:nvSpPr>
        <p:spPr>
          <a:xfrm rot="20168785">
            <a:off x="9466081" y="395461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6322B2A-FD92-1B22-D1E2-78AC6B7A112A}"/>
              </a:ext>
            </a:extLst>
          </p:cNvPr>
          <p:cNvSpPr txBox="1"/>
          <p:nvPr/>
        </p:nvSpPr>
        <p:spPr>
          <a:xfrm rot="20168785">
            <a:off x="1479881" y="456261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675CCCD-45EE-DECC-0EDA-97C06703AD3D}"/>
              </a:ext>
            </a:extLst>
          </p:cNvPr>
          <p:cNvSpPr txBox="1"/>
          <p:nvPr/>
        </p:nvSpPr>
        <p:spPr>
          <a:xfrm rot="20168785">
            <a:off x="2240476" y="456261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E94F3F3-93CF-C376-5F85-FA3250E38C78}"/>
              </a:ext>
            </a:extLst>
          </p:cNvPr>
          <p:cNvSpPr txBox="1"/>
          <p:nvPr/>
        </p:nvSpPr>
        <p:spPr>
          <a:xfrm rot="20168785">
            <a:off x="3001071" y="456261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E624224-B5F8-B806-C9AA-B83F78615F42}"/>
              </a:ext>
            </a:extLst>
          </p:cNvPr>
          <p:cNvSpPr txBox="1"/>
          <p:nvPr/>
        </p:nvSpPr>
        <p:spPr>
          <a:xfrm rot="20168785">
            <a:off x="3761663" y="456260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D6D8BB6C-629A-2635-5D96-34D6ABF50AC5}"/>
              </a:ext>
            </a:extLst>
          </p:cNvPr>
          <p:cNvSpPr txBox="1"/>
          <p:nvPr/>
        </p:nvSpPr>
        <p:spPr>
          <a:xfrm rot="20168785">
            <a:off x="4522261" y="456260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0910091-5DDF-A814-BADC-65A44A516807}"/>
              </a:ext>
            </a:extLst>
          </p:cNvPr>
          <p:cNvSpPr txBox="1"/>
          <p:nvPr/>
        </p:nvSpPr>
        <p:spPr>
          <a:xfrm rot="20168785">
            <a:off x="5282850" y="456260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96583E1-DB0D-2228-A42B-D386F05D4C04}"/>
              </a:ext>
            </a:extLst>
          </p:cNvPr>
          <p:cNvSpPr txBox="1"/>
          <p:nvPr/>
        </p:nvSpPr>
        <p:spPr>
          <a:xfrm rot="20168785">
            <a:off x="6043438" y="456260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8B23240-A6B2-C772-9CB3-8FE61BE24050}"/>
              </a:ext>
            </a:extLst>
          </p:cNvPr>
          <p:cNvSpPr txBox="1"/>
          <p:nvPr/>
        </p:nvSpPr>
        <p:spPr>
          <a:xfrm rot="20168785">
            <a:off x="6893669" y="456260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766F1A5-49E3-8A74-6986-C091E8B205A9}"/>
              </a:ext>
            </a:extLst>
          </p:cNvPr>
          <p:cNvSpPr txBox="1"/>
          <p:nvPr/>
        </p:nvSpPr>
        <p:spPr>
          <a:xfrm rot="20168785">
            <a:off x="7564614" y="456260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8D2E980-C308-4996-605A-472F8ED3C6DE}"/>
              </a:ext>
            </a:extLst>
          </p:cNvPr>
          <p:cNvSpPr txBox="1"/>
          <p:nvPr/>
        </p:nvSpPr>
        <p:spPr>
          <a:xfrm rot="20168785">
            <a:off x="8235559" y="4562602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46BD862-242B-1306-E00C-91CE58F1C048}"/>
              </a:ext>
            </a:extLst>
          </p:cNvPr>
          <p:cNvSpPr txBox="1"/>
          <p:nvPr/>
        </p:nvSpPr>
        <p:spPr>
          <a:xfrm rot="20168785">
            <a:off x="8795134" y="45626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099DDAC-8819-4E5F-C0D4-42018E4AC141}"/>
              </a:ext>
            </a:extLst>
          </p:cNvPr>
          <p:cNvSpPr txBox="1"/>
          <p:nvPr/>
        </p:nvSpPr>
        <p:spPr>
          <a:xfrm rot="20168785">
            <a:off x="9466079" y="4562600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0A0C536-5247-3B92-EF03-82F234B8E153}"/>
              </a:ext>
            </a:extLst>
          </p:cNvPr>
          <p:cNvSpPr txBox="1"/>
          <p:nvPr/>
        </p:nvSpPr>
        <p:spPr>
          <a:xfrm rot="20168785">
            <a:off x="1479881" y="517054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FCDC60A-AB7B-E154-82C4-A28ADCF73FFF}"/>
              </a:ext>
            </a:extLst>
          </p:cNvPr>
          <p:cNvSpPr txBox="1"/>
          <p:nvPr/>
        </p:nvSpPr>
        <p:spPr>
          <a:xfrm rot="20168785">
            <a:off x="2240476" y="517054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512341A3-3422-2BD4-C7F9-F48737C3229E}"/>
              </a:ext>
            </a:extLst>
          </p:cNvPr>
          <p:cNvSpPr txBox="1"/>
          <p:nvPr/>
        </p:nvSpPr>
        <p:spPr>
          <a:xfrm rot="20168785">
            <a:off x="3001071" y="517054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53E0FCE-C5D7-772A-215F-185F7694108F}"/>
              </a:ext>
            </a:extLst>
          </p:cNvPr>
          <p:cNvSpPr txBox="1"/>
          <p:nvPr/>
        </p:nvSpPr>
        <p:spPr>
          <a:xfrm rot="20168785">
            <a:off x="3761663" y="517054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A3D13107-F612-1B68-AA93-C25E07D312E8}"/>
              </a:ext>
            </a:extLst>
          </p:cNvPr>
          <p:cNvSpPr txBox="1"/>
          <p:nvPr/>
        </p:nvSpPr>
        <p:spPr>
          <a:xfrm rot="20168785">
            <a:off x="4522261" y="517054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15C687A8-D265-ACC1-1DF7-B38B5D01999B}"/>
              </a:ext>
            </a:extLst>
          </p:cNvPr>
          <p:cNvSpPr txBox="1"/>
          <p:nvPr/>
        </p:nvSpPr>
        <p:spPr>
          <a:xfrm rot="20168785">
            <a:off x="5282850" y="517054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2E482EE-4B28-B3C9-3FC8-B2F5D234BD24}"/>
              </a:ext>
            </a:extLst>
          </p:cNvPr>
          <p:cNvSpPr txBox="1"/>
          <p:nvPr/>
        </p:nvSpPr>
        <p:spPr>
          <a:xfrm rot="20168785">
            <a:off x="6043438" y="517053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43B6FB2-7F48-B464-3179-430C877789FA}"/>
              </a:ext>
            </a:extLst>
          </p:cNvPr>
          <p:cNvSpPr txBox="1"/>
          <p:nvPr/>
        </p:nvSpPr>
        <p:spPr>
          <a:xfrm rot="20168785">
            <a:off x="6893669" y="517053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0E4C614-64D3-9692-5C47-3A7B58B100AF}"/>
              </a:ext>
            </a:extLst>
          </p:cNvPr>
          <p:cNvSpPr txBox="1"/>
          <p:nvPr/>
        </p:nvSpPr>
        <p:spPr>
          <a:xfrm rot="20168785">
            <a:off x="7564614" y="517053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D7AE472-7068-80DC-848C-0ABAABF128E0}"/>
              </a:ext>
            </a:extLst>
          </p:cNvPr>
          <p:cNvSpPr txBox="1"/>
          <p:nvPr/>
        </p:nvSpPr>
        <p:spPr>
          <a:xfrm rot="20168785">
            <a:off x="8235559" y="517053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C9B26FEA-41A9-9C8C-6759-E1BD41F8ECFA}"/>
              </a:ext>
            </a:extLst>
          </p:cNvPr>
          <p:cNvSpPr txBox="1"/>
          <p:nvPr/>
        </p:nvSpPr>
        <p:spPr>
          <a:xfrm rot="20168785">
            <a:off x="8795134" y="517053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C25BC39B-2B3B-BD0E-1094-53400AFA94A0}"/>
              </a:ext>
            </a:extLst>
          </p:cNvPr>
          <p:cNvSpPr txBox="1"/>
          <p:nvPr/>
        </p:nvSpPr>
        <p:spPr>
          <a:xfrm rot="20168785">
            <a:off x="9466079" y="5170534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48F1F9F-E288-4DD5-0AFE-009D09244C93}"/>
              </a:ext>
            </a:extLst>
          </p:cNvPr>
          <p:cNvSpPr txBox="1"/>
          <p:nvPr/>
        </p:nvSpPr>
        <p:spPr>
          <a:xfrm rot="20168785">
            <a:off x="1431170" y="577840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2D130E9E-9873-5BE9-0D5A-F586AE1E587D}"/>
              </a:ext>
            </a:extLst>
          </p:cNvPr>
          <p:cNvSpPr txBox="1"/>
          <p:nvPr/>
        </p:nvSpPr>
        <p:spPr>
          <a:xfrm rot="20168785">
            <a:off x="2191765" y="577840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E40FEFE6-41E6-CA62-F4B1-19D617314EA6}"/>
              </a:ext>
            </a:extLst>
          </p:cNvPr>
          <p:cNvSpPr txBox="1"/>
          <p:nvPr/>
        </p:nvSpPr>
        <p:spPr>
          <a:xfrm rot="20168785">
            <a:off x="2952360" y="577840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F49125FD-0699-9F54-B9A2-5C94432D486A}"/>
              </a:ext>
            </a:extLst>
          </p:cNvPr>
          <p:cNvSpPr txBox="1"/>
          <p:nvPr/>
        </p:nvSpPr>
        <p:spPr>
          <a:xfrm rot="20168785">
            <a:off x="3712952" y="577840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F64313C-DA1F-1AE2-C13E-E3382665220E}"/>
              </a:ext>
            </a:extLst>
          </p:cNvPr>
          <p:cNvSpPr txBox="1"/>
          <p:nvPr/>
        </p:nvSpPr>
        <p:spPr>
          <a:xfrm rot="20168785">
            <a:off x="4473550" y="5778405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27FFC025-2FC8-25EB-6FB5-2F69723388FA}"/>
              </a:ext>
            </a:extLst>
          </p:cNvPr>
          <p:cNvSpPr txBox="1"/>
          <p:nvPr/>
        </p:nvSpPr>
        <p:spPr>
          <a:xfrm rot="20168785">
            <a:off x="5234139" y="5778403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93359B18-0D61-304E-8406-271021BB6617}"/>
              </a:ext>
            </a:extLst>
          </p:cNvPr>
          <p:cNvSpPr txBox="1"/>
          <p:nvPr/>
        </p:nvSpPr>
        <p:spPr>
          <a:xfrm rot="20168785">
            <a:off x="5994727" y="5778401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32430883-E538-2375-313B-29002781843E}"/>
              </a:ext>
            </a:extLst>
          </p:cNvPr>
          <p:cNvSpPr txBox="1"/>
          <p:nvPr/>
        </p:nvSpPr>
        <p:spPr>
          <a:xfrm rot="20168785">
            <a:off x="6844958" y="5778399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AC3B3EAF-D8D8-B666-9741-3D76791EE5D8}"/>
              </a:ext>
            </a:extLst>
          </p:cNvPr>
          <p:cNvSpPr txBox="1"/>
          <p:nvPr/>
        </p:nvSpPr>
        <p:spPr>
          <a:xfrm rot="20168785">
            <a:off x="7515903" y="577839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FF464995-5BC2-F03C-5971-84BEF7616AF5}"/>
              </a:ext>
            </a:extLst>
          </p:cNvPr>
          <p:cNvSpPr txBox="1"/>
          <p:nvPr/>
        </p:nvSpPr>
        <p:spPr>
          <a:xfrm rot="20168785">
            <a:off x="8186848" y="5778398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5B52D2B-313E-9B03-C42C-92F82565D756}"/>
              </a:ext>
            </a:extLst>
          </p:cNvPr>
          <p:cNvSpPr txBox="1"/>
          <p:nvPr/>
        </p:nvSpPr>
        <p:spPr>
          <a:xfrm rot="20168785">
            <a:off x="8746423" y="5778397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6ACCDD3-BD43-0850-842C-104D54C3BAF3}"/>
              </a:ext>
            </a:extLst>
          </p:cNvPr>
          <p:cNvSpPr txBox="1"/>
          <p:nvPr/>
        </p:nvSpPr>
        <p:spPr>
          <a:xfrm rot="20168785">
            <a:off x="9417368" y="5778396"/>
            <a:ext cx="66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2FG3</a:t>
            </a:r>
          </a:p>
        </p:txBody>
      </p:sp>
    </p:spTree>
    <p:extLst>
      <p:ext uri="{BB962C8B-B14F-4D97-AF65-F5344CB8AC3E}">
        <p14:creationId xmlns:p14="http://schemas.microsoft.com/office/powerpoint/2010/main" val="1558814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4A5A9E-E23C-8E1E-45F6-AFD52F4927CA}"/>
              </a:ext>
            </a:extLst>
          </p:cNvPr>
          <p:cNvSpPr txBox="1"/>
          <p:nvPr/>
        </p:nvSpPr>
        <p:spPr>
          <a:xfrm rot="19070549">
            <a:off x="448266" y="47581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4798F1-0755-C49E-72C8-452A6F012EE7}"/>
              </a:ext>
            </a:extLst>
          </p:cNvPr>
          <p:cNvSpPr txBox="1"/>
          <p:nvPr/>
        </p:nvSpPr>
        <p:spPr>
          <a:xfrm rot="19070549">
            <a:off x="2670097" y="202985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E914D9-BFF5-F54D-965C-E1AAF12C9E94}"/>
              </a:ext>
            </a:extLst>
          </p:cNvPr>
          <p:cNvSpPr txBox="1"/>
          <p:nvPr/>
        </p:nvSpPr>
        <p:spPr>
          <a:xfrm rot="19070549">
            <a:off x="4890800" y="475813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BE2DFA-0353-87C3-61E5-D86B1DA22F72}"/>
              </a:ext>
            </a:extLst>
          </p:cNvPr>
          <p:cNvSpPr txBox="1"/>
          <p:nvPr/>
        </p:nvSpPr>
        <p:spPr>
          <a:xfrm rot="19070549">
            <a:off x="6825403" y="202985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7691F9-AB4D-F472-AB19-F666EF1A0EFC}"/>
              </a:ext>
            </a:extLst>
          </p:cNvPr>
          <p:cNvSpPr txBox="1"/>
          <p:nvPr/>
        </p:nvSpPr>
        <p:spPr>
          <a:xfrm rot="19070549">
            <a:off x="9044416" y="47581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9AF11E-D9C1-E50C-2417-CFC676BA4CB9}"/>
              </a:ext>
            </a:extLst>
          </p:cNvPr>
          <p:cNvSpPr txBox="1"/>
          <p:nvPr/>
        </p:nvSpPr>
        <p:spPr>
          <a:xfrm rot="19070549">
            <a:off x="448264" y="3904814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B0840-62A8-33AB-5873-9117EEC13482}"/>
              </a:ext>
            </a:extLst>
          </p:cNvPr>
          <p:cNvSpPr txBox="1"/>
          <p:nvPr/>
        </p:nvSpPr>
        <p:spPr>
          <a:xfrm rot="19070549">
            <a:off x="4890799" y="3904815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F4139-842B-8DBB-9E30-5F675891CDDF}"/>
              </a:ext>
            </a:extLst>
          </p:cNvPr>
          <p:cNvSpPr txBox="1"/>
          <p:nvPr/>
        </p:nvSpPr>
        <p:spPr>
          <a:xfrm rot="19070549">
            <a:off x="9333333" y="3904813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E927CD-1237-9039-F2C6-2321D3529B78}"/>
              </a:ext>
            </a:extLst>
          </p:cNvPr>
          <p:cNvSpPr txBox="1"/>
          <p:nvPr/>
        </p:nvSpPr>
        <p:spPr>
          <a:xfrm rot="19070549">
            <a:off x="2956195" y="5458856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BEDB01-7413-25BE-0C45-02E5558FD29A}"/>
              </a:ext>
            </a:extLst>
          </p:cNvPr>
          <p:cNvSpPr txBox="1"/>
          <p:nvPr/>
        </p:nvSpPr>
        <p:spPr>
          <a:xfrm rot="19070549">
            <a:off x="7112067" y="5561162"/>
            <a:ext cx="177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2FG3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750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4E56F0A3-E850-2BA8-CC7A-44E7F606D85A}"/>
              </a:ext>
            </a:extLst>
          </p:cNvPr>
          <p:cNvSpPr/>
          <p:nvPr/>
        </p:nvSpPr>
        <p:spPr>
          <a:xfrm>
            <a:off x="949849" y="1528010"/>
            <a:ext cx="4860758" cy="486075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1366913-D698-45E6-652E-17B5217C2049}"/>
              </a:ext>
            </a:extLst>
          </p:cNvPr>
          <p:cNvSpPr/>
          <p:nvPr/>
        </p:nvSpPr>
        <p:spPr>
          <a:xfrm>
            <a:off x="3773260" y="1528010"/>
            <a:ext cx="4860758" cy="486075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06021A-29D6-88AC-EEE6-F65C1EE3A4DA}"/>
              </a:ext>
            </a:extLst>
          </p:cNvPr>
          <p:cNvSpPr txBox="1"/>
          <p:nvPr/>
        </p:nvSpPr>
        <p:spPr>
          <a:xfrm>
            <a:off x="2201134" y="1158678"/>
            <a:ext cx="934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76B91F-0196-583D-F9EB-7988E615C602}"/>
              </a:ext>
            </a:extLst>
          </p:cNvPr>
          <p:cNvSpPr txBox="1"/>
          <p:nvPr/>
        </p:nvSpPr>
        <p:spPr>
          <a:xfrm>
            <a:off x="6447797" y="115867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Char Siu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B85EEB-7023-9142-9616-8ED2F9055F67}"/>
              </a:ext>
            </a:extLst>
          </p:cNvPr>
          <p:cNvSpPr txBox="1"/>
          <p:nvPr/>
        </p:nvSpPr>
        <p:spPr>
          <a:xfrm>
            <a:off x="1310150" y="2875548"/>
            <a:ext cx="246311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Show data immediately</a:t>
            </a:r>
          </a:p>
          <a:p>
            <a:r>
              <a:rPr lang="en-US" dirty="0"/>
              <a:t>on the LCD display</a:t>
            </a:r>
          </a:p>
          <a:p>
            <a:endParaRPr lang="en-US" dirty="0"/>
          </a:p>
          <a:p>
            <a:r>
              <a:rPr lang="en-US" dirty="0"/>
              <a:t>Open-sourced</a:t>
            </a:r>
          </a:p>
          <a:p>
            <a:endParaRPr lang="en-US" dirty="0"/>
          </a:p>
          <a:p>
            <a:r>
              <a:rPr lang="en-US" dirty="0"/>
              <a:t>Cheap and easy to make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4E3ADD-50AE-584A-540C-2E28F34C9223}"/>
              </a:ext>
            </a:extLst>
          </p:cNvPr>
          <p:cNvSpPr txBox="1"/>
          <p:nvPr/>
        </p:nvSpPr>
        <p:spPr>
          <a:xfrm>
            <a:off x="6170908" y="3635223"/>
            <a:ext cx="18540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send warning</a:t>
            </a:r>
          </a:p>
          <a:p>
            <a:r>
              <a:rPr lang="en-US" dirty="0"/>
              <a:t>over the internet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3ACE79-A57E-0886-F222-900E91DEC581}"/>
              </a:ext>
            </a:extLst>
          </p:cNvPr>
          <p:cNvSpPr txBox="1"/>
          <p:nvPr/>
        </p:nvSpPr>
        <p:spPr>
          <a:xfrm>
            <a:off x="3882387" y="3496723"/>
            <a:ext cx="1928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Give warning to</a:t>
            </a:r>
          </a:p>
          <a:p>
            <a:r>
              <a:rPr lang="en-US" dirty="0"/>
              <a:t>people around the</a:t>
            </a:r>
          </a:p>
          <a:p>
            <a:r>
              <a:rPr lang="en-US" dirty="0"/>
              <a:t>device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8AD34F-8B36-8620-B047-CEF9D30E7C23}"/>
              </a:ext>
            </a:extLst>
          </p:cNvPr>
          <p:cNvSpPr txBox="1"/>
          <p:nvPr/>
        </p:nvSpPr>
        <p:spPr>
          <a:xfrm>
            <a:off x="2067018" y="512346"/>
            <a:ext cx="5558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Comparison between Arduino and Char Siu</a:t>
            </a:r>
          </a:p>
        </p:txBody>
      </p:sp>
    </p:spTree>
    <p:extLst>
      <p:ext uri="{BB962C8B-B14F-4D97-AF65-F5344CB8AC3E}">
        <p14:creationId xmlns:p14="http://schemas.microsoft.com/office/powerpoint/2010/main" val="3505418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ircuit board with wires&#10;&#10;Description automatically generated with low confidence">
            <a:extLst>
              <a:ext uri="{FF2B5EF4-FFF2-40B4-BE49-F238E27FC236}">
                <a16:creationId xmlns:a16="http://schemas.microsoft.com/office/drawing/2014/main" id="{3E238C65-00BD-C062-A169-BAA0DF8589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45" t="9120" r="13273" b="18095"/>
          <a:stretch/>
        </p:blipFill>
        <p:spPr>
          <a:xfrm>
            <a:off x="2081462" y="552699"/>
            <a:ext cx="7384251" cy="535480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6B8CCF9-B298-B7CB-D8D5-9777F0FFBF71}"/>
              </a:ext>
            </a:extLst>
          </p:cNvPr>
          <p:cNvCxnSpPr/>
          <p:nvPr/>
        </p:nvCxnSpPr>
        <p:spPr>
          <a:xfrm>
            <a:off x="6930189" y="3230101"/>
            <a:ext cx="37538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E99442-97ED-8718-8040-28A721F7E9DD}"/>
              </a:ext>
            </a:extLst>
          </p:cNvPr>
          <p:cNvSpPr txBox="1"/>
          <p:nvPr/>
        </p:nvSpPr>
        <p:spPr>
          <a:xfrm>
            <a:off x="10684042" y="2906935"/>
            <a:ext cx="881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Charsiu</a:t>
            </a:r>
            <a:endParaRPr lang="en-US" dirty="0"/>
          </a:p>
          <a:p>
            <a:r>
              <a:rPr lang="en-US" dirty="0"/>
              <a:t>Board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F0E4AB-6F9C-B1B1-9B45-9466BFE73447}"/>
              </a:ext>
            </a:extLst>
          </p:cNvPr>
          <p:cNvCxnSpPr>
            <a:cxnSpLocks/>
          </p:cNvCxnSpPr>
          <p:nvPr/>
        </p:nvCxnSpPr>
        <p:spPr>
          <a:xfrm flipV="1">
            <a:off x="1299411" y="2371848"/>
            <a:ext cx="2209800" cy="53508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D92093-EEA8-24C9-0E9A-56E3680A2882}"/>
              </a:ext>
            </a:extLst>
          </p:cNvPr>
          <p:cNvCxnSpPr>
            <a:cxnSpLocks/>
          </p:cNvCxnSpPr>
          <p:nvPr/>
        </p:nvCxnSpPr>
        <p:spPr>
          <a:xfrm>
            <a:off x="1299411" y="3429000"/>
            <a:ext cx="2546684" cy="83180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156131A-78FA-73AF-0569-FB31EBE35F9B}"/>
              </a:ext>
            </a:extLst>
          </p:cNvPr>
          <p:cNvSpPr txBox="1"/>
          <p:nvPr/>
        </p:nvSpPr>
        <p:spPr>
          <a:xfrm>
            <a:off x="276203" y="2608933"/>
            <a:ext cx="14142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MQ-series</a:t>
            </a:r>
          </a:p>
          <a:p>
            <a:r>
              <a:rPr lang="en-US" dirty="0"/>
              <a:t>sensors</a:t>
            </a:r>
          </a:p>
          <a:p>
            <a:r>
              <a:rPr lang="en-US" dirty="0"/>
              <a:t>(MQ-3 and</a:t>
            </a:r>
          </a:p>
          <a:p>
            <a:r>
              <a:rPr lang="en-US" dirty="0"/>
              <a:t>MQ-7 in</a:t>
            </a:r>
          </a:p>
          <a:p>
            <a:r>
              <a:rPr lang="en-US" dirty="0"/>
              <a:t>this diagram)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93D571C-A985-723B-F56A-C852C08FC2C3}"/>
              </a:ext>
            </a:extLst>
          </p:cNvPr>
          <p:cNvCxnSpPr>
            <a:cxnSpLocks/>
          </p:cNvCxnSpPr>
          <p:nvPr/>
        </p:nvCxnSpPr>
        <p:spPr>
          <a:xfrm>
            <a:off x="9083842" y="3627899"/>
            <a:ext cx="1163922" cy="16090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0ED5584-239C-1433-5C0F-42066E96A9F4}"/>
              </a:ext>
            </a:extLst>
          </p:cNvPr>
          <p:cNvSpPr txBox="1"/>
          <p:nvPr/>
        </p:nvSpPr>
        <p:spPr>
          <a:xfrm>
            <a:off x="10247764" y="5236932"/>
            <a:ext cx="1550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Potentiometer</a:t>
            </a:r>
          </a:p>
          <a:p>
            <a:r>
              <a:rPr lang="en-US" dirty="0"/>
              <a:t>for testing</a:t>
            </a:r>
          </a:p>
        </p:txBody>
      </p:sp>
    </p:spTree>
    <p:extLst>
      <p:ext uri="{BB962C8B-B14F-4D97-AF65-F5344CB8AC3E}">
        <p14:creationId xmlns:p14="http://schemas.microsoft.com/office/powerpoint/2010/main" val="2417322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ircuit board&#10;&#10;Description automatically generated with low confidence">
            <a:extLst>
              <a:ext uri="{FF2B5EF4-FFF2-40B4-BE49-F238E27FC236}">
                <a16:creationId xmlns:a16="http://schemas.microsoft.com/office/drawing/2014/main" id="{BD7FFDA1-D7EF-800F-C695-D987BE7F6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926" y="866274"/>
            <a:ext cx="7772400" cy="471507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ED973-0932-87CC-89FE-0865A8973AB4}"/>
              </a:ext>
            </a:extLst>
          </p:cNvPr>
          <p:cNvCxnSpPr/>
          <p:nvPr/>
        </p:nvCxnSpPr>
        <p:spPr>
          <a:xfrm flipV="1">
            <a:off x="8193505" y="1407695"/>
            <a:ext cx="2105527" cy="9504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80D237-A40D-8878-BFFC-DFBBD7E1B95D}"/>
              </a:ext>
            </a:extLst>
          </p:cNvPr>
          <p:cNvSpPr txBox="1"/>
          <p:nvPr/>
        </p:nvSpPr>
        <p:spPr>
          <a:xfrm>
            <a:off x="10299032" y="1031802"/>
            <a:ext cx="8343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2004A</a:t>
            </a:r>
          </a:p>
          <a:p>
            <a:r>
              <a:rPr lang="en-US" dirty="0"/>
              <a:t>LCD</a:t>
            </a:r>
          </a:p>
          <a:p>
            <a:r>
              <a:rPr lang="en-US" dirty="0"/>
              <a:t>display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B31FA3-68B5-CD72-1898-C3DD211DEB66}"/>
              </a:ext>
            </a:extLst>
          </p:cNvPr>
          <p:cNvCxnSpPr>
            <a:cxnSpLocks/>
          </p:cNvCxnSpPr>
          <p:nvPr/>
        </p:nvCxnSpPr>
        <p:spPr>
          <a:xfrm flipV="1">
            <a:off x="5807242" y="2899610"/>
            <a:ext cx="4685960" cy="79944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8DE38B3-3505-66C5-816D-CAE3F61B08E0}"/>
              </a:ext>
            </a:extLst>
          </p:cNvPr>
          <p:cNvSpPr txBox="1"/>
          <p:nvPr/>
        </p:nvSpPr>
        <p:spPr>
          <a:xfrm>
            <a:off x="10493202" y="2498727"/>
            <a:ext cx="16987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W5100/</a:t>
            </a:r>
          </a:p>
          <a:p>
            <a:r>
              <a:rPr lang="en-US" dirty="0"/>
              <a:t>W5500</a:t>
            </a:r>
          </a:p>
          <a:p>
            <a:r>
              <a:rPr lang="en-US" dirty="0"/>
              <a:t>Ethernet shield/</a:t>
            </a:r>
          </a:p>
          <a:p>
            <a:r>
              <a:rPr lang="en-US" dirty="0"/>
              <a:t>module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B5286A-9922-4496-26A1-3976C6F57F05}"/>
              </a:ext>
            </a:extLst>
          </p:cNvPr>
          <p:cNvCxnSpPr>
            <a:cxnSpLocks/>
          </p:cNvCxnSpPr>
          <p:nvPr/>
        </p:nvCxnSpPr>
        <p:spPr>
          <a:xfrm>
            <a:off x="5915526" y="4069861"/>
            <a:ext cx="4557548" cy="3007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D3BC4E-7238-48E9-6035-BFF6A4425623}"/>
              </a:ext>
            </a:extLst>
          </p:cNvPr>
          <p:cNvSpPr txBox="1"/>
          <p:nvPr/>
        </p:nvSpPr>
        <p:spPr>
          <a:xfrm>
            <a:off x="10443944" y="3915273"/>
            <a:ext cx="1378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 Uno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820FF2-6265-AAF9-ACB3-CA26B7B2850D}"/>
              </a:ext>
            </a:extLst>
          </p:cNvPr>
          <p:cNvCxnSpPr>
            <a:cxnSpLocks/>
          </p:cNvCxnSpPr>
          <p:nvPr/>
        </p:nvCxnSpPr>
        <p:spPr>
          <a:xfrm>
            <a:off x="911220" y="4069861"/>
            <a:ext cx="1960615" cy="21474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4D8273-C550-44DB-50DA-BB9AF8101595}"/>
              </a:ext>
            </a:extLst>
          </p:cNvPr>
          <p:cNvCxnSpPr>
            <a:cxnSpLocks/>
          </p:cNvCxnSpPr>
          <p:nvPr/>
        </p:nvCxnSpPr>
        <p:spPr>
          <a:xfrm flipV="1">
            <a:off x="911220" y="3098891"/>
            <a:ext cx="2132769" cy="45042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BF44C5-A715-8398-E5E9-69E293D07049}"/>
              </a:ext>
            </a:extLst>
          </p:cNvPr>
          <p:cNvSpPr txBox="1"/>
          <p:nvPr/>
        </p:nvSpPr>
        <p:spPr>
          <a:xfrm>
            <a:off x="59191" y="3098891"/>
            <a:ext cx="14142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MQ-series</a:t>
            </a:r>
          </a:p>
          <a:p>
            <a:r>
              <a:rPr lang="en-US" dirty="0"/>
              <a:t>sensors</a:t>
            </a:r>
          </a:p>
          <a:p>
            <a:r>
              <a:rPr lang="en-US" dirty="0"/>
              <a:t>(MQ-3 and</a:t>
            </a:r>
          </a:p>
          <a:p>
            <a:r>
              <a:rPr lang="en-US" dirty="0"/>
              <a:t>MQ-7 in</a:t>
            </a:r>
          </a:p>
          <a:p>
            <a:r>
              <a:rPr lang="en-US" dirty="0"/>
              <a:t>this diagram)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16C49F7-4097-3FBA-CA0D-C2D558E359E1}"/>
              </a:ext>
            </a:extLst>
          </p:cNvPr>
          <p:cNvCxnSpPr>
            <a:cxnSpLocks/>
          </p:cNvCxnSpPr>
          <p:nvPr/>
        </p:nvCxnSpPr>
        <p:spPr>
          <a:xfrm>
            <a:off x="6737683" y="601579"/>
            <a:ext cx="0" cy="18971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81263D1-86A6-7617-8F23-2C135155312F}"/>
              </a:ext>
            </a:extLst>
          </p:cNvPr>
          <p:cNvSpPr txBox="1"/>
          <p:nvPr/>
        </p:nvSpPr>
        <p:spPr>
          <a:xfrm>
            <a:off x="5681535" y="234071"/>
            <a:ext cx="2511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HC-06 Bluetooth module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0E0969B-6DE8-3ADE-79DA-BAC8B5E0226D}"/>
              </a:ext>
            </a:extLst>
          </p:cNvPr>
          <p:cNvCxnSpPr>
            <a:cxnSpLocks/>
          </p:cNvCxnSpPr>
          <p:nvPr/>
        </p:nvCxnSpPr>
        <p:spPr>
          <a:xfrm>
            <a:off x="1557454" y="2498727"/>
            <a:ext cx="2697046" cy="108902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DD47280-4120-2DAF-F6BF-8FDD079729E3}"/>
              </a:ext>
            </a:extLst>
          </p:cNvPr>
          <p:cNvSpPr txBox="1"/>
          <p:nvPr/>
        </p:nvSpPr>
        <p:spPr>
          <a:xfrm>
            <a:off x="672074" y="2314061"/>
            <a:ext cx="804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Buzzer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A8E1609-3A80-CD6C-DF6D-50A3319320D9}"/>
              </a:ext>
            </a:extLst>
          </p:cNvPr>
          <p:cNvCxnSpPr>
            <a:cxnSpLocks/>
          </p:cNvCxnSpPr>
          <p:nvPr/>
        </p:nvCxnSpPr>
        <p:spPr>
          <a:xfrm>
            <a:off x="1554160" y="1197297"/>
            <a:ext cx="2429881" cy="19015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1CDBA44-D1A0-016B-93D5-CF464EAC997B}"/>
              </a:ext>
            </a:extLst>
          </p:cNvPr>
          <p:cNvSpPr txBox="1"/>
          <p:nvPr/>
        </p:nvSpPr>
        <p:spPr>
          <a:xfrm>
            <a:off x="283424" y="489423"/>
            <a:ext cx="1550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Potentiometer</a:t>
            </a:r>
          </a:p>
          <a:p>
            <a:r>
              <a:rPr lang="en-US" dirty="0"/>
              <a:t>(for testing)</a:t>
            </a:r>
          </a:p>
        </p:txBody>
      </p:sp>
    </p:spTree>
    <p:extLst>
      <p:ext uri="{BB962C8B-B14F-4D97-AF65-F5344CB8AC3E}">
        <p14:creationId xmlns:p14="http://schemas.microsoft.com/office/powerpoint/2010/main" val="2284554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electronics, monitor, television, screen&#10;&#10;Description automatically generated">
            <a:extLst>
              <a:ext uri="{FF2B5EF4-FFF2-40B4-BE49-F238E27FC236}">
                <a16:creationId xmlns:a16="http://schemas.microsoft.com/office/drawing/2014/main" id="{35959E90-89EF-5397-FA24-D8E138D9F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615" y="-952500"/>
            <a:ext cx="7772400" cy="632035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A2F0175-C1F5-DEEC-7662-34F23070FDF4}"/>
              </a:ext>
            </a:extLst>
          </p:cNvPr>
          <p:cNvCxnSpPr>
            <a:cxnSpLocks/>
          </p:cNvCxnSpPr>
          <p:nvPr/>
        </p:nvCxnSpPr>
        <p:spPr>
          <a:xfrm flipV="1">
            <a:off x="3251200" y="4178300"/>
            <a:ext cx="2120900" cy="1498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9C82127-554C-EB9D-FF33-0A5FFDC11EFE}"/>
              </a:ext>
            </a:extLst>
          </p:cNvPr>
          <p:cNvSpPr txBox="1"/>
          <p:nvPr/>
        </p:nvSpPr>
        <p:spPr>
          <a:xfrm>
            <a:off x="1826835" y="5676900"/>
            <a:ext cx="2848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Enable/Disable sending data</a:t>
            </a:r>
          </a:p>
          <a:p>
            <a:r>
              <a:rPr lang="en-US" dirty="0"/>
              <a:t>to the IP address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E480E0-2DD8-5B37-E062-727CF973B985}"/>
              </a:ext>
            </a:extLst>
          </p:cNvPr>
          <p:cNvCxnSpPr>
            <a:cxnSpLocks/>
          </p:cNvCxnSpPr>
          <p:nvPr/>
        </p:nvCxnSpPr>
        <p:spPr>
          <a:xfrm flipV="1">
            <a:off x="5372100" y="4178300"/>
            <a:ext cx="418715" cy="16002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684B82F-A791-5BB9-EF2D-2F60384BC598}"/>
              </a:ext>
            </a:extLst>
          </p:cNvPr>
          <p:cNvSpPr txBox="1"/>
          <p:nvPr/>
        </p:nvSpPr>
        <p:spPr>
          <a:xfrm>
            <a:off x="4675564" y="5778500"/>
            <a:ext cx="3160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Enable/Disable sending data</a:t>
            </a:r>
          </a:p>
          <a:p>
            <a:r>
              <a:rPr lang="en-US" dirty="0"/>
              <a:t>to smart phone using </a:t>
            </a:r>
            <a:r>
              <a:rPr lang="en-US" dirty="0" err="1"/>
              <a:t>bluetooth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2B05EF-26AF-2FB3-9C27-ECC4874295D4}"/>
              </a:ext>
            </a:extLst>
          </p:cNvPr>
          <p:cNvCxnSpPr>
            <a:cxnSpLocks/>
          </p:cNvCxnSpPr>
          <p:nvPr/>
        </p:nvCxnSpPr>
        <p:spPr>
          <a:xfrm flipH="1" flipV="1">
            <a:off x="6254750" y="4178300"/>
            <a:ext cx="450273" cy="118955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ABFE60D-36EE-3A93-6B9E-4D4CACCA6880}"/>
              </a:ext>
            </a:extLst>
          </p:cNvPr>
          <p:cNvSpPr txBox="1"/>
          <p:nvPr/>
        </p:nvSpPr>
        <p:spPr>
          <a:xfrm>
            <a:off x="5790815" y="5388509"/>
            <a:ext cx="2838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show the sensor readings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085586D-BB08-9148-B9B6-B7AA2C309357}"/>
              </a:ext>
            </a:extLst>
          </p:cNvPr>
          <p:cNvCxnSpPr>
            <a:cxnSpLocks/>
          </p:cNvCxnSpPr>
          <p:nvPr/>
        </p:nvCxnSpPr>
        <p:spPr>
          <a:xfrm>
            <a:off x="6432550" y="4180671"/>
            <a:ext cx="1733550" cy="8382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34B4B5F-FDB3-B06F-55CE-F89C60E21570}"/>
              </a:ext>
            </a:extLst>
          </p:cNvPr>
          <p:cNvSpPr txBox="1"/>
          <p:nvPr/>
        </p:nvSpPr>
        <p:spPr>
          <a:xfrm>
            <a:off x="8242300" y="5103276"/>
            <a:ext cx="2216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Rebooting the system</a:t>
            </a:r>
          </a:p>
        </p:txBody>
      </p:sp>
    </p:spTree>
    <p:extLst>
      <p:ext uri="{BB962C8B-B14F-4D97-AF65-F5344CB8AC3E}">
        <p14:creationId xmlns:p14="http://schemas.microsoft.com/office/powerpoint/2010/main" val="397251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226</Words>
  <Application>Microsoft Macintosh PowerPoint</Application>
  <PresentationFormat>Widescreen</PresentationFormat>
  <Paragraphs>164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 Tsz Him</dc:creator>
  <cp:lastModifiedBy>Chan Tsz Him</cp:lastModifiedBy>
  <cp:revision>1</cp:revision>
  <dcterms:created xsi:type="dcterms:W3CDTF">2023-05-17T09:13:18Z</dcterms:created>
  <dcterms:modified xsi:type="dcterms:W3CDTF">2023-05-17T14:47:05Z</dcterms:modified>
</cp:coreProperties>
</file>

<file path=docProps/thumbnail.jpeg>
</file>